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65d224c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65d224c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Olivia Benson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f65d224c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f65d224c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f65d224c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f65d224c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Harry Styles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f65d224c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9f65d224c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 Sheeran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9f65d224c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9f65d224c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Antonoff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f65d224c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f65d224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 Now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f65d224c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9f65d224c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Blank Space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f65d224c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f65d224c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Viny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9f65d224c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9f65d224c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Conor Kennedy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f65d224c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f65d224c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1989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65d224c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f65d224c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Hiddleston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65d224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65d224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Fearless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f65d224c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f65d224c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Joe Alwyn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f65d224c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f65d224c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Selena Gomez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f65d224c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9f65d224c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Fortnight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f65d224c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f65d224c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Tortured Poets Department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f65d224c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9f65d224c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Karlie Kloss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f65d224c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f65d224c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f65d224c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f65d224c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Meredith Grey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65d224c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f65d224c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Folklore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9f65d224c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9f65d224c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Lautner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f65d224c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9f65d224c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Reputation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Swift (Debut)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f65d224c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f65d224c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 Hero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f65d224c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f65d224c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Calvin Harris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f65d224c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f65d224c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Katy Perry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f65d224c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9f65d224c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Spice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f65d224c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f65d224c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Friendship bracelet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f65d224c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9f65d224c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Midnights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f65d224c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f65d224c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Louboutin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f65d224c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9f65d224c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Jake Gyllenhall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f65d224c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f65d224c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Holiday House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9f65d224c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9f65d224c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Wildest Dreams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f65d224c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f65d224c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(Taylor’s Version)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f65d224c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f65d224c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Snake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65d224c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f65d224c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Cardigan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f65d224c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f65d224c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Haim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f65d224c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f65d224c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Sabrina Carpenter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9f65d224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9f65d224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f65d224c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f65d224c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 Blood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f65d224cc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f65d224cc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Elizabeth Taylor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9f65d224c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9f65d224c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f65d224c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f65d224c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Belong With Me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f65d224c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9f65d224c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Kanye West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f65d224c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f65d224c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Need to Calm Down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f65d224c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9f65d224c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Malone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9f65d224c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9f65d224c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Bejeweled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f65d224c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f65d224c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Matty Healy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f65d224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f65d224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Evermore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f65d224c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f65d224c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Christmas Tree Farm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f65d224c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9f65d224c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Abigal Andersen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963" y="152400"/>
            <a:ext cx="725606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/>
          <p:nvPr/>
        </p:nvSpPr>
        <p:spPr>
          <a:xfrm>
            <a:off x="3648900" y="553850"/>
            <a:ext cx="1900500" cy="966600"/>
          </a:xfrm>
          <a:prstGeom prst="rect">
            <a:avLst/>
          </a:prstGeom>
          <a:solidFill>
            <a:srgbClr val="DAA7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425" y="152400"/>
            <a:ext cx="420315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263" y="152400"/>
            <a:ext cx="38294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/>
          <p:nvPr/>
        </p:nvSpPr>
        <p:spPr>
          <a:xfrm rot="-421394">
            <a:off x="2206267" y="3197248"/>
            <a:ext cx="4713265" cy="843301"/>
          </a:xfrm>
          <a:prstGeom prst="rect">
            <a:avLst/>
          </a:prstGeom>
          <a:solidFill>
            <a:srgbClr val="9B46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152400"/>
            <a:ext cx="84677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b="0" l="0" r="0" t="51164"/>
          <a:stretch/>
        </p:blipFill>
        <p:spPr>
          <a:xfrm>
            <a:off x="1311750" y="890687"/>
            <a:ext cx="6520499" cy="336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/>
          <p:nvPr/>
        </p:nvSpPr>
        <p:spPr>
          <a:xfrm>
            <a:off x="5028125" y="4148475"/>
            <a:ext cx="1509600" cy="695100"/>
          </a:xfrm>
          <a:prstGeom prst="rect">
            <a:avLst/>
          </a:prstGeom>
          <a:solidFill>
            <a:srgbClr val="D8DA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838" y="152400"/>
            <a:ext cx="386832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47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2248000" y="4257075"/>
            <a:ext cx="4572000" cy="640800"/>
          </a:xfrm>
          <a:prstGeom prst="rect">
            <a:avLst/>
          </a:prstGeom>
          <a:solidFill>
            <a:srgbClr val="E0D9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388" y="152400"/>
            <a:ext cx="359122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63" y="152400"/>
            <a:ext cx="86194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/>
          <p:nvPr/>
        </p:nvSpPr>
        <p:spPr>
          <a:xfrm>
            <a:off x="3236250" y="1238025"/>
            <a:ext cx="2638800" cy="206400"/>
          </a:xfrm>
          <a:prstGeom prst="rect">
            <a:avLst/>
          </a:prstGeom>
          <a:solidFill>
            <a:srgbClr val="8381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588" y="152400"/>
            <a:ext cx="326281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50" y="152400"/>
            <a:ext cx="867629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650" y="226550"/>
            <a:ext cx="3094700" cy="46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37" y="152400"/>
            <a:ext cx="39243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163" y="152400"/>
            <a:ext cx="4807685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/>
          <p:nvPr/>
        </p:nvSpPr>
        <p:spPr>
          <a:xfrm>
            <a:off x="2389175" y="575575"/>
            <a:ext cx="1292400" cy="39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2237125" y="3540325"/>
            <a:ext cx="3540300" cy="109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38" y="152400"/>
            <a:ext cx="85973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5" y="152400"/>
            <a:ext cx="859034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347663"/>
            <a:ext cx="66675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100" y="152400"/>
            <a:ext cx="322580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7"/>
          <p:cNvSpPr/>
          <p:nvPr/>
        </p:nvSpPr>
        <p:spPr>
          <a:xfrm>
            <a:off x="3203650" y="988250"/>
            <a:ext cx="1824600" cy="510300"/>
          </a:xfrm>
          <a:prstGeom prst="rect">
            <a:avLst/>
          </a:prstGeom>
          <a:solidFill>
            <a:srgbClr val="E9E8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8"/>
          <p:cNvPicPr preferRelativeResize="0"/>
          <p:nvPr/>
        </p:nvPicPr>
        <p:blipFill rotWithShape="1">
          <a:blip r:embed="rId3">
            <a:alphaModFix/>
          </a:blip>
          <a:srcRect b="45491" l="46415" r="30619" t="13204"/>
          <a:stretch/>
        </p:blipFill>
        <p:spPr>
          <a:xfrm>
            <a:off x="2888725" y="556438"/>
            <a:ext cx="3366550" cy="40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862" y="152400"/>
            <a:ext cx="323226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50" y="152400"/>
            <a:ext cx="860889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688" y="152400"/>
            <a:ext cx="54126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500" y="152400"/>
            <a:ext cx="560501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7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6"/>
          <p:cNvSpPr/>
          <p:nvPr/>
        </p:nvSpPr>
        <p:spPr>
          <a:xfrm>
            <a:off x="2258850" y="3149350"/>
            <a:ext cx="1292400" cy="988200"/>
          </a:xfrm>
          <a:prstGeom prst="rect">
            <a:avLst/>
          </a:prstGeom>
          <a:solidFill>
            <a:srgbClr val="9994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0" y="152400"/>
            <a:ext cx="875699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000" y="220775"/>
            <a:ext cx="3530000" cy="47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763" y="152400"/>
            <a:ext cx="663246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88" y="152400"/>
            <a:ext cx="85216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300" y="152400"/>
            <a:ext cx="363138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50" y="152400"/>
            <a:ext cx="864491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3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50" y="152400"/>
            <a:ext cx="8655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25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 rotWithShape="1">
          <a:blip r:embed="rId3">
            <a:alphaModFix/>
          </a:blip>
          <a:srcRect b="52426" l="12798" r="12001" t="0"/>
          <a:stretch/>
        </p:blipFill>
        <p:spPr>
          <a:xfrm>
            <a:off x="2310000" y="421675"/>
            <a:ext cx="4524000" cy="43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